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.xml" ContentType="application/inkml+xml"/>
  <Override PartName="/ppt/notesSlides/notesSlide29.xml" ContentType="application/vnd.openxmlformats-officedocument.presentationml.notesSlide+xml"/>
  <Override PartName="/ppt/ink/ink5.xml" ContentType="application/inkml+xml"/>
  <Override PartName="/ppt/notesSlides/notesSlide30.xml" ContentType="application/vnd.openxmlformats-officedocument.presentationml.notesSlide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6" r:id="rId4"/>
    <p:sldId id="277" r:id="rId5"/>
    <p:sldId id="278" r:id="rId6"/>
    <p:sldId id="279" r:id="rId7"/>
    <p:sldId id="265" r:id="rId8"/>
    <p:sldId id="259" r:id="rId9"/>
    <p:sldId id="282" r:id="rId10"/>
    <p:sldId id="258" r:id="rId11"/>
    <p:sldId id="281" r:id="rId12"/>
    <p:sldId id="261" r:id="rId13"/>
    <p:sldId id="262" r:id="rId14"/>
    <p:sldId id="283" r:id="rId15"/>
    <p:sldId id="284" r:id="rId16"/>
    <p:sldId id="266" r:id="rId17"/>
    <p:sldId id="286" r:id="rId18"/>
    <p:sldId id="285" r:id="rId19"/>
    <p:sldId id="287" r:id="rId20"/>
    <p:sldId id="288" r:id="rId21"/>
    <p:sldId id="289" r:id="rId22"/>
    <p:sldId id="291" r:id="rId23"/>
    <p:sldId id="275" r:id="rId24"/>
    <p:sldId id="274" r:id="rId25"/>
    <p:sldId id="269" r:id="rId26"/>
    <p:sldId id="270" r:id="rId27"/>
    <p:sldId id="271" r:id="rId28"/>
    <p:sldId id="273" r:id="rId29"/>
    <p:sldId id="272" r:id="rId30"/>
    <p:sldId id="29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j35THcjHcMYfzzfOw/7kfZJV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19:49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6315 6015 0,'70'0'31,"142"35"-15,70-17-1,177 52-15,105-34 16,689-36 0,69 0-1,1 0 1,124 0-1,-953 0 1,-353 0 0,-106 0-1</inkml:trace>
  <inkml:trace contextRef="#ctx0" brushRef="#br0" timeOffset="935.74">22490 6174 0,'105'17'31,"72"1"-31,475 123 16,230-53 0,89-88-1,104 0 17,-157 0-17,-336 0 1,-282 0-1,-265 0-15,18 0 16</inkml:trace>
  <inkml:trace contextRef="#ctx0" brushRef="#br0" timeOffset="4875.28">9119 11007 0,'18'0'109,"0"0"-109,34 0 16,107 17-16</inkml:trace>
  <inkml:trace contextRef="#ctx0" brushRef="#br0" timeOffset="6190.68">9172 11042 0</inkml:trace>
  <inkml:trace contextRef="#ctx0" brushRef="#br0" timeOffset="14095.41">8184 7091 0,'0'0'0,"-52"17"0,16 1 32,-17 0-32,0 17 15,36-35 1,-89 35 0,53-17-16,-53 35 15,-70 17 1,-36 72-1,18-19 1,-18 18 0,1 35-1,-1-17 1,-17 71 0,17-19-1,0 1 1,36 0-1,17-1 17,106-105-32,0 0 15,-105 247 1,105-124 0,18-35-1,17-35 1,-17 52-1,-1-52 1,36 35 0,0 0-1,0-17 1,0 17 0,18-124-1,17 89 1,53 194 15,-17-53-31,17-18 31,-17-53-15,17-53 0,0-34-1,18 34 1,0 18-1,35-18 1,159 89 0,-89-142-1,-17 1 1,18-1 0,53 1-1,-18-18 1,35 0-1,35-18 1,1 0 15,-89-70-15,71-18 0,-53 0-1,-18 0 1,195 0-1,-160 0 1,18-18 0,-35-35-1,-35 0 1,17-17 0,-35-1-1,18-17 1,17-36 15,1 1-15,34-54-1,-34 72 1,-1-1 0,-106 35-16,124-52 15,-53-18 1,-35-36-1,-35-34 1,17-19 0,-18-17-1,1 53 1,-1-17 0,-35 17-1,-35-71 1,0-35-1,-71-88 1,-17 88 15,0-35-15,-36 159 0,1 35-1,-1-36 1,-52 1-1,17 35 1,-18-18 0,-17 36-1,-70-19 1,-1-34 0,18 17-1,-35 18 1,-36-18-1,124 71-15,-124-71 32,36 36-17,35 17 1,-18 36 0,18-1-1,53 0 1,-35 1-1,-36-18 1,71 52-16,18-34 16,-107-1-1,36-17 1,88 53-16,1 0 16,52 17-16,-106-17 15,88 17 1,36 0-1,0 18 1,17 0 15,-17 0-15,0 0 0,17 0-1,-17 0 1,-1 0-1,-16 0 1,34 0 0</inkml:trace>
  <inkml:trace contextRef="#ctx0" brushRef="#br0" timeOffset="34088.23">9878 11112 0,'-36'-17'62,"19"17"-31,-1 0 47,36-18 1,-18 1-64,17-1 1,1 0-1,-18 1 32,-18 17 16,18 17-48,0 1 1,0 0 0,0-1-16,0 1 15,18-53 79,-18 17-63,0-35-15,-18 53-16,1 0 31,-18 0 0,17 35-15,18-17 0,0 0 15,0-1-31,18-17 16,-1 0-1,18 0 1,-17-17-1,-18-1 17,-18 18-1,1-18-15,-1 18-1,1 0 1,-1 0-1,0 0 1,36 0 15,0 0 47,-1 0-78,1 0 32,-36 0 46,1 0-63,-1 18-15,0 0 16,18 17 0,0-18-1,36 54 1,-19-53 0,1-18 30,-18-18-14,0 0-17,0 1-15,-53-1 32,35 0-17,18 1 1,18 17 93,0 0 126,-1 0-189</inkml:trace>
  <inkml:trace contextRef="#ctx0" brushRef="#br0" timeOffset="35368.24">9842 11095 0,'18'0'281,"0"0"-281,-18-18 204,-18 18-158,0 0-30,1 0 0,-1 0-1,1 0 1,17 18 0,0-1-1,0 1 16,17-18 48,-17-18-64,0 1 1,0-18-1,0 17-15,0 36 125,0-1-109,18 18 0,-1-17 15</inkml:trace>
  <inkml:trace contextRef="#ctx0" brushRef="#br0" timeOffset="39607.91">11007 5909 0,'53'0'79,"52"0"-79,19 35 15,-36-35-15,36 0 16,-1 0-16,-17 0 15,194 18 1,-159 17 0,-106-35-16,18 18 15,-18-18 1</inkml:trace>
  <inkml:trace contextRef="#ctx0" brushRef="#br0" timeOffset="45136.19">7320 9666 0,'0'0'0,"0"53"0,0 0 15,0 106 1,0 35 0,0-18-1,0-88-15,0 89 16,0-19 0,0-16-1,0-19 16,0 36-15,0-36 0,0 1-1,0-18 1,0-18 0,0 53-1,0 0 1,0-53-1,-18 36 1,1-89 0,-1 35-1,18-52 1,0 35 0,-17-53 15,17 53-16,0 0 1,0-36 0,0 1-1,0 0 17,0-1-32,35 1 15,18 0 1,-18 17-1,-17-35 1,17 0 0,-17 18-1,-1-18 1,19 0 0,-19 0 15,18 0-31,1 0 15,-1 0 1,0 0-16,1-18 16,34 18-1,18-18 1,-17-17 0,35 0-1,0-18 1,17 0-1,-52 35 1,-1 1 0,-35 17-1,18 0 1,0 0 0,18 0-1,17 0 16,-17 0-15,17 0 0,0 0-1,18 0 1,17 0 0,1 35-1,-36-35 1,0 18-16,-17-1 15,52-17 1,124 53 0,-88-18-1,35 1 1,0-1 0,0 0-1,-18 1 16,54 16-15,-72 1 0,-34-35-1,-54-18 1,19 18 0,-37-18-1,-16 17 1,-1-17-1,18 36 1,0-36 0,17 17-1,36 1 1,-70-1 0,34-17 15,-17 0-16,0 0 1,17 0 0,-34 0-1,-1 0 1,36 0 0,-36 18 15,-18 17-16,1-35 1,-18 18 0,18 0 15,-1-18 0,1 0-15,-18 17 46,35-17 1,-17-35-48,0-18-15,17 0 16,-17-35 0,17-18-1,0-17 1,0 17 0,-35 35-1,18-52 16,0 70-31,-1-18 16,19-52 0,-19 17-1,-17-35 1,0 17 0,0 1-1,0 35 1,0 35-1,18-18 1,-18 1 0,0 17-1,0-35 1,0 17 0,17-17-1,1-18 1,0 36 15,-1-36-15,-17 17-1,0 19 1,0 17 0,0-35-1,0 35 1,0-18-1,0-17 1,0 35 0,0 18-1,0-18 1,18 0 0,0 35-1,-18-17 16,0 0-15,0-18 0,0 18-1,-18-1 1,0 36 15,-17-35-15,0 18 15,17 17-31,-17 0 16,17-18-1,1 18 1,-1 0 0,0 0-1,-17 0 1,17 0 15,-17 0-15,18 0-16,-1 0 15,-17 18 1,-1-18 0,-52 35-1,35-18 1,0-17-1,-17 18 1,34-18 0,-16 0-1,16 18 1,-34-18 15,34 0-31,1 0 16,-18 0-16,-70 0 15,105 0 1,-123-36 0,35 19-1,18-1 1,35 18 0,0 0-1,0 0 1,18 0-1,0 0 1,-18 0 0,0 0-1,-35 0 1,35 0 0,35 0-16,-35 0 15,0 0 16,36 0-15,-36 0 0,-18 0-1,36 0 1,-18 0 0,0 0-1,-18 0 1,-17 0-1,0 0 1,0 0 0,-36 0-1,54 0 1,52 0 0,1 0-1,-1 0 1,0 0 15,1 0-15,-19 0-1,-17 0 1,-35 0 0,0 0-1,18 0 1,-1 0-1,-35 0 1,0 0 0,-17 0-1,17 0 1,-35 0 0,35 0-1,-17 0 1,-1 0 15,18 0-15,18 0-1,35 0 1,0 0 0,36 0-1,-1 0 1,0 0-1,-17-17 1,-35-19 15,52 19-15,-17 17 0,17-18-16,0 18 15,-17-18-15,17 18 16,-52-35 15,35 35-15,-18 0 15,0-35-15,17 35-1,-16-18 1,16 18-1,1 0 1,0 0 0,-1-17-1,19 17 1,-18 0 0,17 0-1,0 0 16,1 0 32,-1 0-47,0 0-1,1 0 32,-1 0-31,0 0 109</inkml:trace>
  <inkml:trace contextRef="#ctx0" brushRef="#br0" timeOffset="49967.34">8978 5962 0,'0'35'110,"0"0"-110,0 18 15,0-17-15,0 87 16,0-17 15,0 35-15,0-17 0,0 52-1,0 18 1,0-106-16,0 0 15,0 1-15,0-1 16,0 106 0,0-106-16,0 88 15,0 36 1,0-36 0,0 18-1,0-35 1,0-53-1,0-18 17,0-35-32,0 18 15,0 70 1,0-71-16,0 1 16,0 52-1,0 1 1,0 52-1,0-88 1,0 18 0,0-35-1,0 35 1,0 0 0,0-18-1,0 0 1,0 18-1,0 0 1,0-18 0,0 18 15,0 52-15,0-52-1,0 18 1,0-36-1,0 0 1,0 18 0,0-18-1,0 18 1,0 35 0,0-53-1,0 36 1,0-36-1,0 35 1,0-34 15,0-37-15,0 37 0,0-1-1,0-35 1,0 35-1,0 0 1,-17 0 0,17-35-1,0 35 1,0-70 0,0 17-16,0 18 15,0 18 1,0-1-1,0 19 1,0-36 15,0-1-15,0 1 0,0 18-1,-18 17 1,-17 36-1,35-107-15,0 36 16,0 0 0,0 71-1,0-72 1,0-16 0,0 34-1,0-17 16,0 18-31,0-1 16,0-17 15,0 35-15,0-17 0,0-18-16,0-35 15,0 70 1,0-18-1,0 71 1,-18-35 0,18-18-1,0 1 1,0-36 0,0-1-1,0 19 16,0-18-31,0 0 16,0 0 0,0 17 15,0-34-15,0-1-1,0 18 1,0-36 15,0 19-15,0-19-1,0 19 1,0-1 0,0 0-1,0 0 1,0 18-1,0 0 1,0 18 0,0-54-1,0 19 1,0-1 0,0-17-1,0-1 1,0 19-1,0 16 1,0 54 0,0-53-1,0 0 1,0 0 0</inkml:trace>
  <inkml:trace contextRef="#ctx0" brushRef="#br0" timeOffset="53911.69">2963 6421 0,'18'-36'62,"0"19"-46,-1 17-16,1-36 16,35-52-1,-18 0 1,-17 35 0,17-35-1,-35 70 1</inkml:trace>
  <inkml:trace contextRef="#ctx0" brushRef="#br0" timeOffset="54401.19">2910 6473 0,'0'18'16,"0"0"-1,0 17 1,0 18-1,0-35-15,0 34 32,0-34-32,0 17 15,0 36 1,0-18-16,0 17 16,0-17-1,0-17 1</inkml:trace>
  <inkml:trace contextRef="#ctx0" brushRef="#br0" timeOffset="55472.74">2716 15681 0,'0'0'16,"36"53"-16,-1-35 16,18 87-1,-36-34 1,-17-36-1,0-17 17,0-1-17,0 1-15</inkml:trace>
  <inkml:trace contextRef="#ctx0" brushRef="#br0" timeOffset="56711.91">15028 15875 0,'18'0'46,"0"-18"-30,-1-17 0,19 17-16,-19-17 15,1-18 1,17 36 0,-35-1 15,18 0 47,-18-17-62,0-18-16</inkml:trace>
  <inkml:trace contextRef="#ctx0" brushRef="#br0" timeOffset="57882.17">14905 6421 0,'0'-18'32,"35"18"-17,-17 0 1,88 35 0,-36-17-1,18 17 1,-35 0-1,-35-35 1,0 0 0,-1 0-1,1 18 63,-18 35-62,0-35 0,-18 34-16,1-16 15,-1 34 1,0-17 0,18 0-1,0-35 1</inkml:trace>
  <inkml:trace contextRef="#ctx0" brushRef="#br0" timeOffset="61424.19">9648 11042 0,'-17'0'47,"-36"0"-47,0 0 16,-70 0-1,-19 0 1,37 0 0,52 0-1,17 0-15,-52 0 16,35 0 15,36 0-15,-1 0-16,0 0 125,1 0-110,-19-18 1,19 18 0,-1 0-1,1-17 1,-1 17 0,0 0-1,-70-18 1,70 18 15,-17 0-15,17 0-1</inkml:trace>
  <inkml:trace contextRef="#ctx0" brushRef="#br0" timeOffset="62280.43">8714 10813 0,'-18'0'47,"-17"17"-31,-18 19 0,35-36-16,-17 35 15,-36 18 1,18-18-1,36-17 1,-1-1 0,18 1 109,18 0-94,-1-1-15,54 1-1,-1 17 1,-34-35-1,-1 18 1,-17-18 0,17 0-1,-17 0 1,-1 0 0,19 0-1,-19 0 1,1 0-1,-1 0 1</inkml:trace>
  <inkml:trace contextRef="#ctx0" brushRef="#br0" timeOffset="63327.54">10142 11060 0,'18'0'63,"17"17"-63,-17 1 15,17-18-15,0 0 16,54 0 0,-1 0-1,-35 0 1,0 0-16,105 17 15,1 19 17,-88-36-17,-18 0 1,0 0 0,-1 0-1,-16 0 1,-1 0-1,36 35 1,-54-35 0,1 0-1,35 18 1,-36-18 31</inkml:trace>
  <inkml:trace contextRef="#ctx0" brushRef="#br0" timeOffset="64191.04">11377 11324 0,'18'0'94,"-1"0"-78,1-17-1,17 17-15,1-18 16,-1 18 0,18 0-1,-18-18 1,-17 1 62,-1-1-78,-34-17 31,-1 17-31,0 0 16,-17 18-1,35-35-15,-35 17 16,17 1 0</inkml:trace>
  <inkml:trace contextRef="#ctx0" brushRef="#br0" timeOffset="67561.14">8555 10266 0,'0'0'0,"17"0"16,19 0-1,-19 0-15,36 0 16,-35 0 0,17 0-1,-17 0-15,17 0 16,0 0-1,1 0 1,-19 0 15</inkml:trace>
  <inkml:trace contextRef="#ctx0" brushRef="#br0" timeOffset="68160.32">9402 10160 0,'-36'0'47,"19"0"-32,-19 0 1,1 0 0,-18 0-1,35 0 1,18 18 0,-17-1-1,17 36 1,0 0-1,0-35 1,0 17-16,0-17 16,17-1-1,19-17 1,-19 18-16,36-18 31,-35 0-15,0 0-1,17 0 1</inkml:trace>
  <inkml:trace contextRef="#ctx0" brushRef="#br0" timeOffset="68528.37">9278 10319 0,'18'0'78,"-1"0"-62,36 0-16,35 0 15,106-53 1</inkml:trace>
  <inkml:trace contextRef="#ctx0" brushRef="#br0" timeOffset="69311.75">11060 10319 0,'0'-18'16,"-36"0"0,19 18-16,-72 0 31,72 0-31,-54 0 16,36 18-1,17 0 1,1-1-1,17 19 1,0 17 0,0 17-1,35-35 1,18-17 0,-18-18-1,-17 0 1,17 0-1,0 0 1,1 0 0,-1 0-16,0-18 15</inkml:trace>
  <inkml:trace contextRef="#ctx0" brushRef="#br0" timeOffset="69697.07">10830 10407 0,'18'0'31,"17"0"-15,-17 0-1,52 0 1,-34 0 0,-1 0-1,-17 0 1</inkml:trace>
  <inkml:trace contextRef="#ctx0" brushRef="#br0" timeOffset="70793.21">8343 10372 0,'0'176'0,"0"-352"0,0 528 16,0-210-16,0-19 15,0 89 1,0-124 0,0-35-1,0-36 1,0 19 15,0-19-15</inkml:trace>
  <inkml:trace contextRef="#ctx0" brushRef="#br0" timeOffset="73127.98">9931 10566 0,'0'35'63,"0"71"-63,-18-18 16,-17 106-1,17-35 1,0-36-1,18-35 1,0 1 0,0-36-1,0-1 1</inkml:trace>
  <inkml:trace contextRef="#ctx0" brushRef="#br0" timeOffset="74023.72">9772 11095 0,'0'17'32,"35"-17"15,-35-17-32,0-1 1,0 1-16,0-1 15,18 0 79,17 18-78</inkml:trace>
  <inkml:trace contextRef="#ctx0" brushRef="#br0" timeOffset="76831.74">11818 10989 0,'0'53'125,"0"88"-125,-53 53 16,18 71-1,-18-89 1,53-158-1</inkml:trace>
  <inkml:trace contextRef="#ctx0" brushRef="#br0" timeOffset="80359.95">9860 10971 0,'18'0'47,"17"0"-31,-17 0-16,-36 0 140,0 0-140,1 0 16,-1 0 0,0 0-1,1 0 1,-1 18 15,18 0 16,18-18 172,-1 0-204,19 17 1,-19-17 343</inkml:trace>
  <inkml:trace contextRef="#ctx0" brushRef="#br0" timeOffset="94030.85">9260 4392 0,'-17'-18'47,"17"-17"-32,17 18-15,54-72 31,-36 54-15</inkml:trace>
  <inkml:trace contextRef="#ctx0" brushRef="#br0" timeOffset="94383.36">9366 4180 0,'0'18'31,"0"17"-15,0-17-16,0 17 15,0-17-15,0 35 16,-17 35 0,-1 0-1,18 0 1,0-35 15,0-17-15</inkml:trace>
  <inkml:trace contextRef="#ctx0" brushRef="#br0" timeOffset="96208.05">9596 4127 0,'17'18'109,"1"-18"-93,17 0-16,-35 18 16,18-18 15,-1 0 0,1 0-15,-18-18-1,0-17-15,18 17 16,-18 1 0,17-19-1,-17 19 48,-17 17-48,-1 0-15,0 0 16,1 0 15,-19 0-15,19 0 0,-18 53-1,17-36 1,-17 18-1,-1 1 1,19-19 0,17 1-1</inkml:trace>
  <inkml:trace contextRef="#ctx0" brushRef="#br0" timeOffset="127511.9">22895 9525 0,'0'0'0,"0"71"0,0 34 15,0 36 1,0-35-1,0 35 1,0 1 0,0 52-1,0 17 1,0-87 0,0 17 15,0-35-16,0-36 1,0 1-16,0-18 16,0-18-16,0 88 15,0-34 1,0 16 0,0-16-1,0-1 1,0-18-1,-35 19 1,35-54 0,0 0-16,0 18 15,0 35 1,0-35 0,0 0 15,-18 18-16,1-1 1,-1-35 0,18 1-1,-18 34 1,18-52 0,0 17-1,-17 18 1,17-18-1,0-17 32,17-18 0,1 0-47,35 0 31,18-18-15,-1 1 0,-17-18-1,-18 17 1,36 0 0,-54-17-16,1 17 15,53-52 1,-36 17-1,0 35 1,-17 18 31,35-17-31,-18-1 15,0 18-16,18 0 1,0-18 0,53 18-1,-53 0 1,17 0 0,-34 0-16,34 0 15,19 0 1,-37 0-1,37 0 1,-19 0 0,36 0-1,0 18 17,-18 17-17,0-35 1,0 0-1,1 0 1,-1 0 0,-18 0-1,-52 0-15,88 0 16,-18 0 0,36 0-1,-1 0 1,-17 0-1,17 0 1,-35 0 0,-17 0-1,0 0 1,34 0 0,-52 0-16,53 0 15,71 0 16,-72 0-15,1 0 0,0 0-1,0 0 1,-18 0 0,0 0-1,0 0 1,1 0-1,-1 18 1,-53-1 0,53 1 15,-52-18-31,52 18 31,-35-1-15,-18 1-1,18 17 1,-35-35 0,17 0-1,-18 36 1,1-19 0,17 19-1,-17-1 1,17 18-1,-17-36 1,17-17 0,36 18-1,-18-18 17,0 18-32,17-18 31,1 0-16,-36 0 1,-17 0 0,17 0-1,-17 0 17,-1 0-1,1 0-16,-18-18 1,0 0-16,17-35 16,1 36-1,-18-36 1,18-35 0,-18 17-1,0-17 16,0-36-15,0 1 0,0 52-16,0-70 15,0 53 1,0 0 0,0-18-1,35 0 1,-35 53-1,0-35 1,0-18 0,0 0-1,0-52 1,0 17 0,0-71 15,0 124-16,0-18 1,18 0 0,-18 53-1,35-53 1,-35 36 0,35-18-1,-17-18 1,0-35-1,17 70 1,-35 36 0,0 0-1,0 17 1,0 0 31,0 1-47,-18-1 31,-70-35-15,35 35-1,18 18 1,17 0 31,0 0-32,1 0-15,-18 0 16,-36 0 0,36 0-16,-36 0 15,1 18 1,17-18 0,-53 35-1,35-17 1,18-18 15,-52 35-15,69-35-1,-34 36 1,17-36 0,-18 0-1,1 0 16,34 0-15,-16 0 0,16 0-1,-34 0 1,-19 0 0,-16 17-1,-19-17 16,54 0-31,-19 0 16,37 0 0,-1 0-16,17 0 15,-70 0 1,-35 0 0,53 0-1,0 0 1,17 0-1,1 0 1,-18 0 0,35 0-1,-53 0 1,35 0 0,-17 0-1,-18 0 16,18 0-15,-18 0 0,36 0-1,-1-17 1,1 17 0,17-18-1,-18 18 1,-52-18-1,35-17 1,-1 35 0,-34-35-1,-1 17 1,19-17 0,-37 17-1,37 18 16,34 0-15,18 0 0,0 0-1,-17 0 1,17 0 0,-18 0-1,-17 0 1,0-35-1,35 35 1,-18-18 0,36 18-1,-36 0 1,36 0 0,18 0-1,-36 0 16,35 0-15,0 0 0,-17 0-1,-18 36 1,18-19 0,17-17-1,-17 18 1,17-1-1,18 1 32,0 0-31,-17-1 0</inkml:trace>
  <inkml:trace contextRef="#ctx0" brushRef="#br0" timeOffset="130343">24694 5891 0,'0'18'94,"0"17"-94,0 18 16,0-18-16,0 18 15,0 36 1,0 16 0,0 1-1,0-53-15,0 18 16,0-36-16,0 71 15,0 0 17,0-18-17,0 35 1,0-34 0,0-1-1,0 18 1,0-36-1,0 1 1,0 17 0,0 18-1,0-18 1,0 53 0,0-35-1,0-18 1,0 18-1,0 0 17,0 17-17,0 18 1,0-17 0,0-18-1,0 17 1,0-17-1,0 0 1,0 88 0,0-88-1,0 52 1,0-17 0,0-17-1,0 35 1,0-1-1,0-34 17,0 35-17,0-18 1,0 53 0,0-35-1,0 70 1,0-70-1,0 17 1,0-17 0,0 17-1,0 18 1,0-17 0,0 34-1,0 1 1,0-36-1,0 18 17,0-17-17,0-1 1,0-88-16,0 159 16,0-70-1,0 70 1,0-71-1,0-17 1,0-1 0,0 19-1,0-1 1,0-17 0,0-36-1,0 19 1,0 16 15,0-70-15,0 18-1,0-17 1,0-19 0,0-17-1,18 70 1,0-87-1,-18 34-15,0-52 16,0 88 0,0-53-1,0-36 1,0 19 0</inkml:trace>
  <inkml:trace contextRef="#ctx0" brushRef="#br0" timeOffset="144136.26">23372 11024 0,'17'0'47,"1"0"-32,-1-35-15,36-53 16,0-36 0,53-52-1,-53 17 1,0 89 15,-53 52-31,0 36 78,18 17-78,-1 18 16,-17 17-1,0 19 1,0-54 0,0-17-1,0 17 48,0-18-48</inkml:trace>
  <inkml:trace contextRef="#ctx0" brushRef="#br0" timeOffset="144922.81">23760 10760 0,'17'0'16,"1"0"-16,-18 17 16,0 1-1,0 17 1,0-17 0,0 17-1,0 0 1,0 1 15,0-19-15</inkml:trace>
  <inkml:trace contextRef="#ctx0" brushRef="#br0" timeOffset="145339.89">23583 10777 0,'18'-17'47,"-1"17"-31,19 0-1,-19 0 1,19 0 0,17 0-1,-1 0 1,-34 0 0</inkml:trace>
  <inkml:trace contextRef="#ctx0" brushRef="#br0" timeOffset="146055.74">23901 11024 0,'0'18'31,"17"-18"0,19 0-15,-36-18-16,35 1 15,-17-1 1,17-35 0,-18 18-1,-17 88 110,-17-36-125,17 36 16,0-35-16,-18 52 15,18-17 17,0-17-17,0-1 1,0-17 0</inkml:trace>
  <inkml:trace contextRef="#ctx0" brushRef="#br0" timeOffset="148303.03">25964 11201 0,'18'-18'32,"17"0"-17,-17-35 1,53-70-1,-1 0 1,-35 70-16,18-36 16,-17 54-1,-19 53 63,18 35-78,-17 17 16,0 18-16,17 71 31,-35-18-15,0-52 0,0-19-1,0-35-15,0 1 16,0-1-1,-35-88 32</inkml:trace>
  <inkml:trace contextRef="#ctx0" brushRef="#br0" timeOffset="148641.22">26158 11095 0,'36'0'47,"-19"0"-47,36 0 16,-17 0 0,-1 0-1,-18 17 1,36 1-1</inkml:trace>
  <inkml:trace contextRef="#ctx0" brushRef="#br0" timeOffset="149559.97">26599 11501 0,'18'-18'46,"17"0"-14,-17 1-32,0-1 15,17 18 1,18 0 0,0 0-1,0 18 1,-36 35-1,-17 52 1,0-16 15,0 16-15,-17-69-16,-19 52 16,19-70-1,-19 17 1,19-35 15,52 0 47,-17 0-78,35 17 16,0 1-1,-1-18-15,-34 0 16,0 18 0,-1-1-1,1-17 1</inkml:trace>
  <inkml:trace contextRef="#ctx0" brushRef="#br0" timeOffset="154471.01">29175 8043 0,'0'-17'63,"35"-36"-63,18-18 15,-18 1 1,36-107-1,-1 36 1,-52 106 0,0 17-1,-1 1 1,18 34 0,-17 1-1,0 52 1,-18 19-1,0-1 1,0 18 0,0-53-1,0-18 1</inkml:trace>
  <inkml:trace contextRef="#ctx0" brushRef="#br0" timeOffset="154818.04">29369 7814 0,'17'0'62,"19"0"-62,-1 0 16,53 0-1,-53 0 1,1 0 0,-1 0-1</inkml:trace>
  <inkml:trace contextRef="#ctx0" brushRef="#br0" timeOffset="155285.29">29686 7796 0,'18'-17'46,"0"-1"-30,-1 18 0,18-88-1,1 35 1,-36 18 0,0 52 62,0 1-63,0 53-15,0-36 16,-18 71 0,-17-18 15,35-35-16,-18 0 1,1-36-16</inkml:trace>
  <inkml:trace contextRef="#ctx0" brushRef="#br0" timeOffset="155667.74">29245 8255 0,'71'18'31,"-18"-18"-31,88 17 16,-35 19 0,-36-36-1,18 35 1,-52-35-1,-19 0 1,1 0-16</inkml:trace>
  <inkml:trace contextRef="#ctx0" brushRef="#br0" timeOffset="156301.06">29104 9137 0,'35'0'16,"18"0"15,0-88-16,-17-18 1,16-35 0,19 17-1,-36 1 1,-17 70-16,0 35 16,17 54 30,0 105-30,-35-35 0,0-1 15,0-52-31,0 0 0,0 35 31,0-17-15,0-53-1,0-1 17</inkml:trace>
  <inkml:trace contextRef="#ctx0" brushRef="#br0" timeOffset="156591.35">29422 9102 0,'17'0'16,"1"0"-1,0 0 1,-1 0 0,36 0-1,0 0 1</inkml:trace>
  <inkml:trace contextRef="#ctx0" brushRef="#br0" timeOffset="157183.53">29686 9102 0,'18'0'16,"0"0"-1,-1 0 1,36 17 0,-35 1-1,-1 0 16,-17-1-15,-17-17-16,-1 0 16,0 18-1,18-1 1,0 1 0,0-18-16,-17 35 31,123 71 78</inkml:trace>
  <inkml:trace contextRef="#ctx0" brushRef="#br0" timeOffset="158191.81">30215 8361 0,'89'0'31,"-54"0"-31,53 0 15,-70 0 1,17 0 0</inkml:trace>
  <inkml:trace contextRef="#ctx0" brushRef="#br0" timeOffset="158536.29">30268 8220 0,'53'0'47,"-35"17"-31,35 1-16,-18-18 15,36 18 1,70-18 0</inkml:trace>
  <inkml:trace contextRef="#ctx0" brushRef="#br0" timeOffset="159071.32">30921 8273 0,'35'0'31,"-35"-36"-15,36-52 0,16-35-1,1 17 1,0 35 0,-53 54-1,0 34 32,0 19-31,0-19-16,0 36 15,0 0 1,0 35-16,0-35 16,0-18 15,0 1-16,0-19 1,0 1 0</inkml:trace>
  <inkml:trace contextRef="#ctx0" brushRef="#br0" timeOffset="160455.79">31186 8149 0,'17'0'47,"-17"35"-31,0-17-1,0 17-15,0-17 16,0 17 0,0-17-1,0 0 1,0-1 31,0 1-32,0-1 17,0 1-32,0 0 15,0-1 1,18 1 15</inkml:trace>
  <inkml:trace contextRef="#ctx0" brushRef="#br0" timeOffset="161735.9">31168 7937 0,'0'18'125,"0"0"-125,0 17 16,0-17 0,0-1-16,0 19 15,0 17 1,0-18-1,0 0 1,0 0 0,0 18-1,0-35 1,0 17 0,18 18-1,-18-35 1,0-1 15,0 1-15,0 17-1,0-17 48,0 0-63,0-1 15,0 18 1,0 1 0,0-19-1</inkml:trace>
  <inkml:trace contextRef="#ctx0" brushRef="#br0" timeOffset="163007.47">30286 8290 0,'18'0'31,"-1"0"-15,36 18-1,35 35 1,1-18-1,-19 18 1,-35-18 0,-17-17-1</inkml:trace>
  <inkml:trace contextRef="#ctx0" brushRef="#br0" timeOffset="163552.48">30357 8378 0,'0'-17'94,"17"-1"-78,1 1-16,17-1 15,0 0 1,36-35-1,-36 36-15,0-19 16,36-69 0,-18 69-1,-53 19 1,-18 17 78,1 0-94,-19 0 15</inkml:trace>
  <inkml:trace contextRef="#ctx0" brushRef="#br0" timeOffset="164222.87">28363 8290 0,'0'0'0,"36"18"0,-1 0 16,71 34-1,0-16 1,-54 17 0,19 0-1,-53-53 1</inkml:trace>
  <inkml:trace contextRef="#ctx0" brushRef="#br0" timeOffset="164646.96">28504 8184 0,'18'-17'78,"17"-1"-62,18 18-16,-35 0 16,17-17-1,0-36 1,18 17 0,-35 19-1,0-19 1</inkml:trace>
  <inkml:trace contextRef="#ctx0" brushRef="#br0" timeOffset="165136.13">28628 8132 0,'-18'35'47,"1"-18"-47,-1-17 16,-53 36-1,54-36 1,-1 0-16,-17 0 16,0 0-1,17 0 1,-17 0 0</inkml:trace>
  <inkml:trace contextRef="#ctx0" brushRef="#br0" timeOffset="165896.28">26564 7761 0,'0'0'0,"-17"0"0,-36 0 15,17 0 1,-17 18-1,18 35 1,35 0 15,-35 70-15,35-70 0,53 35-1,0-17 1,0-18-1,-18-36-15,0-17 16,18 0 0,18-70-1,-1-107 1,-17 19 0,-35 34-1,-18 71 1,0 36 15,0-1 16,-36 18-16,19 35-15,-1-17-1,1-18 1</inkml:trace>
  <inkml:trace contextRef="#ctx0" brushRef="#br0" timeOffset="166228.99">27182 8184 0,'17'0'62,"36"-17"-46,0-1 0,18-70-16</inkml:trace>
  <inkml:trace contextRef="#ctx0" brushRef="#br0" timeOffset="167031.99">27834 7602 0,'-17'-17'16,"-1"17"15,0 0-31,1 0 31,-1 0-15,0 0 0,1 0 15,17 35 0,17-17-15,1-1-1,17 1 1,-17-18 15,17 0-31,-17 0 16,17 0-1,-17 0 1,-1 0 0,1 18 46,-18-1-46,0 1-1,0 52-15,0-52 16,-35 88 0,17-53-1,-17 35 1,17-35 0,1-35-1,17-1 1</inkml:trace>
  <inkml:trace contextRef="#ctx0" brushRef="#br0" timeOffset="167527.43">31627 8378 0</inkml:trace>
  <inkml:trace contextRef="#ctx0" brushRef="#br0" timeOffset="168029.72">32173 7514 0,'0'106'15,"0"-71"1,0 1 0,0 16-1,0 19 1,0-36-16,0 53 15,0 1 1,0-1 0,0-35-1,0 0 1,0-18 0,0 18-1,0-18 1</inkml:trace>
  <inkml:trace contextRef="#ctx0" brushRef="#br0" timeOffset="170427.21">24642 4286 0,'17'0'47,"18"-17"-47,1-1 16,70 0-1,17-17 1,-70 35 0,-18 0-1,-17 0 1,-1 0-1,1 35 1,-18 18 0,0-17 15,0-19-31,0 18 16,-35 1-1,-36 17 1,1 0-1,-1-18 1,18 0 0,18-17-1,35-1 32,18-17-31,35 0-1,17 18 1,36 17 0,-18-35-1,-17 18 1,-1-18 15,-34 0-15,-1 0-1,0 0 1,18-35 0,-18 17-16</inkml:trace>
  <inkml:trace contextRef="#ctx0" brushRef="#br0" timeOffset="171177.13">25435 3792 0,'0'0'0,"-17"18"15,-19 0 1,36-1 0,0 54-1,18-54 1,35 1-1,-18 0 1,0-1 0,18-17-1,0-17 1,-35-1 15,17 0-15,0-52-1,1-36 1,-36 88 15,0 1-15,0-1 0,-18 18-1,0 0 1,-17 0-1,0 0 1,-18 0 0,0 0-1,-53 0 1,71 18 15,0-18-31,17 35 16,18-17-1,0-1 17,0 1-17</inkml:trace>
  <inkml:trace contextRef="#ctx0" brushRef="#br0" timeOffset="-61750.49">7867 9772 0,'-53'53'15,"53"-36"1,0 19 0,0 17-1,0 0 1,35 17-1,-17-35 1,35-17 0,-18 0-1,-17-18 32,-1 17-47,1-17 16,17 0-16,36 0 15,158-17 17,-123-19-17,-53 36 1,17-17 0,-52 17-1,53-18 1,-36 18 15,-17 0-15,-1 0-1,1 0 1,0 0 0,17 0-16,18 53 15,0-18 1,-18-17-1,-17-18 17,17 0-17,35 0 1,54-18 0,-71-35-1,-36-35 1,-17 18-1,-17-19 1,-19 37 0,-34-1-1,-1 0 1,18 35 0,-35 0-1,0 18 1,0 0-1,-36 0 1,19 0 15,16 18-15,-34 17 0,52 18-1,1-35 1,35 0-16,-36-1 15,18 1 1,35-1 0,-17-17-1,17 0 1,1 0 0</inkml:trace>
  <inkml:trace contextRef="#ctx0" brushRef="#br0" timeOffset="-57302.87">11800 10319 0,'0'0'0,"-35"17"0,17-17 16,-34 18-16,-19-18 31,18 0-31,0 0 16,-35 0-1,0 0 1,-36 0 0,36-18-1,-53-17 1,18 17-1,34-17 1,54 35 0,-18 0-1,36 0 1,-36 18 0,0-1 15,0 19-16,17-1-15,-52 18 16,35 0 15,-35-18-15,35 0 0,-53 1-1,-35-19 1,35 1-1,-35 0 1,-53-18 0,71 0-1,17 0 1,18 0 0,-36 0-1,36 0 1,-35 0 15,52-18-15,18-35-1,-35 35 1,35-17 0,-35-18-1,35 18 1,0 0-1,18-1 1,0 19-16,-18-54 16,-18-17-1,1 17 1,-1-17 0,18 0-1,35 35 1,1-17-1,-1 34 1,-17-34 15,17 34-15,1-16 0,-1 34-16,0 18 15,-35 0 16,0 53-15,-35 35 0,35 0-1,0 53 1,36 18 0,17 17-1,0-17 1,0-88-1,0-1-15,0 19 16,0 16 15,0-16-31,70 34 16,-17 0 0,0 1-1,-18-36 1,-17-17-1,-18 17 1,0 0 0,0-17-1,0 34 1,0-69 0,0 34-1,0-34 1,0 17-1,0-36 1,0 18 0,0 1 15,0 34-15,18-34-1,-1-1 1,19-18-1,-19 19 1,36-19 0,18 1-1,-36-18 1,89-35 15,-54 17-31,-35-35 16,18-17 15,-17-36-31,-1 35 16,0 18 15,0-35-15,-17 53-1,0 17 1,-1 1-1,1-1 1,17 18-16,36 0 16,17 0-1,18 0 1,0 0 0,17 0-1,18 0 1,-35 0-1,35 0 1,-35 0 0,0 0 15,35 0-15,-106 0-1,106 35 1,0-35-1,-35 0 1,0 0 0,-18 0-1,0 0 1,-35-17 0,18 17-1,17 0 1,18 0-1,-35 0 1,-1 0 0,-17 0 15,0 0-15,0 52-1,-18-34 1,0 53-1,-17-54 1,35 19 0,-35-36-1,17 35 1,18-17 0,-18 34-1,53-16 1,0 17-1,-52-36 1,52 19 0,-18-19-1,1-17 17,17 0-17,36 0 1,17 0-1,-18-35 1,18-71 0,-35 36-1,-35-36 1,-36 35 0,-17 36-1,-18 0 1,0-1-1,-18 1 1,-17 17 0,0-17 15,17-35-15,-17-19-1,35 19 1,0-36-1,0 18 1,0 0 0,0 35-16,0 0 15,0-18 1,0-35 0,0 18-1,0 18 1,17-19-1,1 36 1,0-17 0,-1 35-1,-17 17-15,18-70 32,-18 35-17,0-18 1,-53 1-1,71 105-15,-18-53 16,0 54-16,-18-54 0,71 89 0,-88-89 16,123 194-16,-124-193 0,319 528 0,-407-528 15,36-19 1,70 36 31,-17 0-47,35 18 15,-35 53 1,0-19 0,-54 72 15,36-89-15,36 18-1,-1-53 1,0 18-1,18-1 1,-17-17 15,-36 18-31</inkml:trace>
  <inkml:trace contextRef="#ctx0" brushRef="#br0" timeOffset="-46017.41">24571 4904 0,'71'0'47,"140"35"-31,54 0-16,17 0 15,-35-35-15,212 0 16,-230 0 15,-194 0-15,-17 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23:0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16845 5750 0,'0'0'0,"-18"0"0,-17 0 16,18 0-1,-36 0 1,-36 0 0,1 0 15,-53 0-15,-35 36-1,17 34 1,-17 1-1,35-1 1,52-35-16,1 36 16,0-18-16,17-18 15,1 1-15,-107 105 16,19 0 0,-1 17-1,35 72 1,-34 34-1,-19 36 1,71-70 0,-17-1-1,0-17 1,17-54 0,0 89 15,-35 124-16,0-54 1,0 36 0,52-106-1,-16-18 1,34-35 0,36 0-1,35 18 1,0 35-1,0-71 1,0 71 0,17 18-1,54-36 1,-18 18 15,106 18-15,-71-142-16,106 124 15,70-35 1,54-54 0,35-34-1,35 17 1,35 0 0,36-35-1,-18-36 1,-36 19-1,19-1 1,-266-53 0,-52-35-1,-35 18 1,17-18 15,35 0-15,-17 0-1,53-18 1,17-35 0,18-70-1,53-54 1,-17 1 0,52-18-1,-53-18 1,-17 18-1,88-176 1,-142 52 0,19-52-1,-1-106 1,-123 52 0,-53 19 15,-35-19-16,-106 89 1,35 18 0,-35 34-1,17 19 1,-52-107 0,53 177-1,17 36 1,-35-1-1,-36 35 1,1 1 0,-1 52-1,1 19 17,0-19-32,17-17 31,-35 35-16,-18-53 1,71 35 0,0 36-1,35 35 1,88 0 0,-17 0-1,-18-17 1,36 17-1,-19 0 1,-17 0 0,18 0-1,18 0 1,-1 0 0,0 0 15,-17 0-16,0 0 17,-1 0-17,19 0-15,-1 0 16,1 0 0,-1 0-1,-35-18 1,0 0-1,0-17 1,18 35 0,-18-35-1,-35-1 1,52 36 0,1-35 15,-18 18-16,-35-1 1,18 0 0,-36 1-1,-18-19 1,36 19 0,0-1-1,17 0 1,18 18-1,-17 0 1,52-17-16,-17-1 16,17 18-1,-17-18 1</inkml:trace>
  <inkml:trace contextRef="#ctx0" brushRef="#br0" timeOffset="13462.95">28822 4251 0,'0'18'47,"0"105"-32,0 71-15,0 106 16,-71 882-1,-87-265 1,52-300 0,88-264-1,18-106 1,0-141 15,0-18-15,0-70-1,0-1 1</inkml:trace>
  <inkml:trace contextRef="#ctx0" brushRef="#br0" timeOffset="20523.75">28399 6244 0,'-18'0'47,"0"0"-47,-35 0 16,-35 0-1,18 0 1,34 0 0,19 0-1,-1 0 1,-17 18-1,17 17 1,1 0 0,-1-35-1,-17 18 1,-1-18-16,19 18 16,-1-1-16,-17 1 15,0-18 1,-1 0 15,1 0-15,-53 0-1,70 0 1,-52 0 0,70-18-1,0 1-15</inkml:trace>
  <inkml:trace contextRef="#ctx0" brushRef="#br0" timeOffset="21728.17">29051 6315 0,'0'17'78,"18"-17"-46,0 0-32,17 0 15,0 0 1,18 0 0,0 0-1,-18 18 1,0-18-16,18 0 15,-35 18 1,70-1 0,-70-17-1,-1 0 1,1 0 0,0 0-1,-1 0 16,1 0 1</inkml:trace>
  <inkml:trace contextRef="#ctx0" brushRef="#br0" timeOffset="23024.86">29228 5803 0,'0'18'32,"0"17"-17,0 0 1,0 18-1,0-35 1,17 0 15,36-36 32,-35 0-48,52-17-15,-17-18 16,0 35-16,35-52 31,-35 35-15,-17 17 0,-19 18-1,-17-35 1</inkml:trace>
  <inkml:trace contextRef="#ctx0" brushRef="#br0" timeOffset="23654.83">27481 5786 0,'53'0'62,"0"-18"-46,18-17-16,-36 17 15,18-17-15,0 17 16,35-35 0,-70 18-1,-1 17 1,19 1 0</inkml:trace>
  <inkml:trace contextRef="#ctx0" brushRef="#br0" timeOffset="24071.88">27728 5433 0,'0'17'31,"0"1"-31,0 35 16,0 18-1,36-1 1,-1 36 0,0-53-1,-35-36-15,35 1 16,18 0-1,-17-1 1,-19-17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23:34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10213 0,'-35'18'219,"-1"-18"-203,36 17-1,0 1 1,0-1 0,0 36-1,18-53 1,0 0 78,-1-35-79,-17 17 1,18-17-16,17-18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24:41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27975 5874 0,'0'17'16,"0"1"0,36-18-1,16 0 1,-34 0 15,0 0-31,-1 0 16,-17-35-1,0-53 17,0 52-32,0-17 15,0 0 1,0 18-16,0 18 15,0-36-15,-35-18 32,35 53-17,-18 1 1,36 17 46,0 0-62,17 0 16,0 0 0,-17 0-16,0 0 15,17 0 1,18 0 15,-36 0-31</inkml:trace>
  <inkml:trace contextRef="#ctx0" brushRef="#br0" timeOffset="329.71">28504 5521 0,'71'18'32,"-36"-1"-32,1-17 15,16 0-15,54 18 16,0 0 15,-35-18-15,17 0-1,0-18 1,-70-70 0</inkml:trace>
  <inkml:trace contextRef="#ctx0" brushRef="#br0" timeOffset="935.5">29228 5327 0,'0'35'16,"0"-17"0,-18 17-16,0 53 31,-17 1-16,-18 34 1,0 18 0,18-35-1,35 17 1,53-52 0,0-36-1,-36-35 1,19 0-1,-19 0 1,36 0 0,0-70-1,-18-1 1,-35 18 15,0 18-31,0 17 16,-17 1 15,-1 17-15,1 0-1,-19 53 1,1-18 0,-18-18-1</inkml:trace>
  <inkml:trace contextRef="#ctx0" brushRef="#br0" timeOffset="1494.98">29157 6032 0,'-18'0'63,"1"0"-48,-1 18-15,1 17 32,-19-17-17,19 17 1,-1-35-1,18 18 1</inkml:trace>
  <inkml:trace contextRef="#ctx0" brushRef="#br0" timeOffset="4210.78">28734 7408 0,'17'0'47,"-17"-17"-31,18-1-16,17 0 15,-17-52 1,17-18 0,-35 52-1,18-17 1,-18 89 62,0 17-78,0 35 16,-18 53-1,1-70 1,17 34 0,0-34-1,0-1 1,17-17-1,-17-17 1,18-1 0</inkml:trace>
  <inkml:trace contextRef="#ctx0" brushRef="#br0" timeOffset="7664.35">28610 6950 0,'0'0'0,"-106"88"16,36-35-16,17 0 15,-35 70 1,-36 54 0,36 34-1,35 36 1,0 177 0,89-195-1,69-159 16,1-17-15,71-17 0,-54-36-1,36 0 1,-106-18-16,0-17 16,35-36-1,18-70 1,17-35-1</inkml:trace>
  <inkml:trace contextRef="#ctx0" brushRef="#br0" timeOffset="12757.25">9966 10971 0,'0'0'0,"0"-105"0,0-54 16,0-388-1,0 177 1,53 123 0,-18 35 15,18 36-15,-35 105-1,-18-17 1,17-18-1,1 53 1,-18-17 0,0 17-1,0-18 1,0 53 0,0 1-16,0-36 15,0 18 1,0 17-1,0 0 95,35 18 46,36 0-140,52-17-16,1-1 15,-1 0-15,124-17 32,-141 35-32,70 0 15,177 0 1,194 0-1,-177 0 1,54 0 0,-71 0-1,52 0 1,1 0 0,35 0-1,0 0 1,-35 0-1,17 0 1,-53 0 0,-17 0-1,212 0 17,-230 0-17,-53 0 1,-35 0-1,-71 0 1,36 0 0,-18 0-1,70 0 1,-52 0 0,17 0-1,-35 0 1,18 0-1,53 0 1,-107 0 15,-34 0-31,-18 0 32,-18 0-17,0 0 1,-35 0-1,0 0 1,-18 0 0,1 0-1,-1 0 1,-18 0 0,19 0-16</inkml:trace>
  <inkml:trace contextRef="#ctx0" brushRef="#br0" timeOffset="20950.21">19085 13000 0,'-17'0'31,"-36"0"-31,17 35 15,1-17 1,-18 35 0,36-18-1,-19 0 1,36 18 0,-35-18-1,0 18 16,35-35-31,-36 35 16,19-18 0,17 0-1,0 18 1,0-17 0,0-1-1,17 18 1,19-53-1,-1 0 1,0 0 0,-17 0-1,17 0 1,-17 0 0,0-71-1,-1 1 16,-34-18-15,-1 52 0,18 19 15,-18 17-15,1 0-1,-54-18 1,53 18-1,-17 0 1,17 0 0,-17 0-1,0 0 17,17 0-32</inkml:trace>
  <inkml:trace contextRef="#ctx0" brushRef="#br0" timeOffset="23415.73">31380 13335 0,'35'18'47,"35"17"-47,36 35 16,-35-34-1,-36-1 1,0-17 0</inkml:trace>
  <inkml:trace contextRef="#ctx0" brushRef="#br0" timeOffset="24150.76">31291 13353 0,'18'-18'78,"0"-17"-78,35-1 16,17 19-16,1-18 16,105-54-1,-123 54-15,-18-18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26:4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17110 6297 0,'0'0'0,"-53"18"0,0 17 16,-35 18 0,35-18-1,-35 36 1,-1-1 15,-16 1-15,34-1-1,-52 54 1,52-18 0,0 17-1,1 18 1,-1 18-1,18 0 1,0 17 0,-17-17-1,35 88 1,-1 0 0,-34-18-1,52-52 1,-35 122 15,53-175-15,0 70-1,0-18 1,0 36 0,18-71-1,52-35 1,-17 0-1,0 0 1,53-18 0,18 18-1,52-36 1,159 54 0,230 105-1,-160-70 1,-70-89-1,-88-17 17,-88-18-17,0 1 1,-53-36 0,17 0-1,36 0 1,-53-53-1,35 0 1,70-124 0,72-193-1,-72-36 1,-34-52 15,-89 17-15,-35-35-16,-53-1 31,0 36-15,0 71-1,0 35 1,-35 105 0,-54 19-1,-34 52 1,-71-17-1,0 123 1,17-18 0,-17 1-1,0 17 1,89 53 0,-19 0-1,36 0 1,-18 0 15,18 0-15,0 0-1,52 0-15,19 0 16,-107 17 0,54 1-1,17-18 1,-53 35-1,53-35 1,-17 18 0,-19 17-1,36 0 1,18-17 0,-18-18-1,53 18 1,-35-1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06T22:27:2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20690 10495 0,'0'-18'94,"0"1"-79,0-18 1,0 17-16,18 18 16,0-18-1,-18 1 1,35 17 46,-17 0-46,17 0 0,-35 17-1,35 1 1,-17 0 0,17 17-1,-17-18 1,-1-17 15,1 0-31,0 0 16,-1 18-1,1 0 1,0-18 0,-1 0-1,1 0-15,-1 17 31,1-17-15,0 0 31,-1 0-31,36-70-1,-17 17 1,-19 18-16,1 35 15,-18-18 1,17-17 0,1 17-1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091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36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96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764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453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760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3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651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01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365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792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358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358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00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031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627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491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955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7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648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248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24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79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19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30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6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84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Avance Reto 1</a:t>
            </a:r>
            <a:endParaRPr dirty="0"/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Dari Acuña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6F14F256-55E6-43C0-9059-3F2BFA59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16" y="846753"/>
            <a:ext cx="6309907" cy="59593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FB8673-4E96-40F6-B963-A25BE2319684}"/>
              </a:ext>
            </a:extLst>
          </p:cNvPr>
          <p:cNvSpPr txBox="1"/>
          <p:nvPr/>
        </p:nvSpPr>
        <p:spPr>
          <a:xfrm>
            <a:off x="7145518" y="3595598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err="1"/>
              <a:t>deep-text-recognition-benchmark</a:t>
            </a:r>
            <a:endParaRPr lang="es-PE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9794A5-7383-4AF6-B7AE-D1BBD3A5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4" y="2392656"/>
            <a:ext cx="4956332" cy="26070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396DD8-96DC-4C20-9AC7-53DF5BB13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63" y="2903865"/>
            <a:ext cx="3632477" cy="11176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FE4802-C7B0-469B-A9F6-D16E7A4C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64" y="4308423"/>
            <a:ext cx="3632477" cy="99067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43698FD-5CFA-40BD-9761-3CFA30475AE3}"/>
              </a:ext>
            </a:extLst>
          </p:cNvPr>
          <p:cNvSpPr txBox="1"/>
          <p:nvPr/>
        </p:nvSpPr>
        <p:spPr>
          <a:xfrm>
            <a:off x="6956982" y="1626317"/>
            <a:ext cx="4330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/>
              <a:t>Malos resultados con estos modelos</a:t>
            </a:r>
          </a:p>
          <a:p>
            <a:pPr marL="285750" indent="-285750">
              <a:buFontTx/>
              <a:buChar char="-"/>
            </a:pPr>
            <a:r>
              <a:rPr lang="es-PE" sz="2000" dirty="0"/>
              <a:t>No detecta caracteres especiales</a:t>
            </a:r>
          </a:p>
          <a:p>
            <a:pPr marL="285750" indent="-285750">
              <a:buFontTx/>
              <a:buChar char="-"/>
            </a:pPr>
            <a:r>
              <a:rPr lang="es-PE" sz="2000" dirty="0"/>
              <a:t>Los confunde por otros</a:t>
            </a:r>
          </a:p>
        </p:txBody>
      </p:sp>
    </p:spTree>
    <p:extLst>
      <p:ext uri="{BB962C8B-B14F-4D97-AF65-F5344CB8AC3E}">
        <p14:creationId xmlns:p14="http://schemas.microsoft.com/office/powerpoint/2010/main" val="22844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22EC06-406D-4E67-9AE7-9297AE6A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8" y="1038380"/>
            <a:ext cx="5730737" cy="54259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3C7F65-4854-4FEF-87E5-D7BB49998C9E}"/>
              </a:ext>
            </a:extLst>
          </p:cNvPr>
          <p:cNvSpPr txBox="1"/>
          <p:nvPr/>
        </p:nvSpPr>
        <p:spPr>
          <a:xfrm>
            <a:off x="7550870" y="3335836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/>
              <a:t>PaddleOCR</a:t>
            </a:r>
            <a:endParaRPr lang="es-PE" sz="4800" dirty="0"/>
          </a:p>
        </p:txBody>
      </p:sp>
    </p:spTree>
    <p:extLst>
      <p:ext uri="{BB962C8B-B14F-4D97-AF65-F5344CB8AC3E}">
        <p14:creationId xmlns:p14="http://schemas.microsoft.com/office/powerpoint/2010/main" val="9825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CEF33782-DDD8-45BF-A2BD-D286E54C6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8" y="854836"/>
            <a:ext cx="11024167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26E15B6-F219-49FE-8D1F-7B746003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1227011"/>
            <a:ext cx="9916998" cy="53969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5B0952-B90B-4BFA-8BEB-34AB4D83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64" y="2669943"/>
            <a:ext cx="3632477" cy="11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3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C7B0F7-F78E-4A6D-9C05-39DACC1F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14" y="1003350"/>
            <a:ext cx="8702380" cy="56361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56B36E-4454-4BD4-BE0B-7C6A9B801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608" y="2472032"/>
            <a:ext cx="3632477" cy="9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9F6417-D44A-441A-B14A-84DF0ACD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49" y="1475116"/>
            <a:ext cx="7635902" cy="41151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3C9758-486D-4F4E-B2BD-873533ED7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587" y="5765374"/>
            <a:ext cx="54387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7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768877-8402-48B5-A20D-95538F44F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2" y="1298639"/>
            <a:ext cx="9294829" cy="51656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3E51F6-D7E3-4244-A1AE-0840AF9B2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318" r="64912"/>
          <a:stretch/>
        </p:blipFill>
        <p:spPr>
          <a:xfrm>
            <a:off x="1260906" y="1124836"/>
            <a:ext cx="10612867" cy="2299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8BDAA8-BB7E-4536-BBF7-6E5B2DC2E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822064" y="2593135"/>
            <a:ext cx="6265278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B60FD6-34BC-4D76-9070-D1F069964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82" y="1146027"/>
            <a:ext cx="10143099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1BDC78-F051-42E9-B063-8C7A79FB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9" y="1434108"/>
            <a:ext cx="9393669" cy="47523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F31998-4C23-4CFA-9BA2-7C3856CE1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407" y="1396680"/>
            <a:ext cx="965855" cy="40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0EDBF449-20B8-464E-94D9-7B29A6E0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52" y="2780674"/>
            <a:ext cx="5989839" cy="1767993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859B557-7092-43AC-9143-48EE7B499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316" y="1191751"/>
            <a:ext cx="2591025" cy="45419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089AD0-1481-41CD-87AD-BA12B69A0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61"/>
          <a:stretch/>
        </p:blipFill>
        <p:spPr>
          <a:xfrm>
            <a:off x="962357" y="2213858"/>
            <a:ext cx="2011310" cy="16384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160D98-854C-46DB-8A3C-93188B97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27" y="1157248"/>
            <a:ext cx="6401661" cy="25212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9FFB48-DB29-48C1-A32C-41915178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327" y="3852300"/>
            <a:ext cx="6514783" cy="2683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08D89E-C655-40D3-9DE2-358BDDC08291}"/>
              </a:ext>
            </a:extLst>
          </p:cNvPr>
          <p:cNvSpPr txBox="1"/>
          <p:nvPr/>
        </p:nvSpPr>
        <p:spPr>
          <a:xfrm>
            <a:off x="1153526" y="1833939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Potencial solución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4EB014-2388-4B2E-8501-783EBC927898}"/>
              </a:ext>
            </a:extLst>
          </p:cNvPr>
          <p:cNvSpPr txBox="1"/>
          <p:nvPr/>
        </p:nvSpPr>
        <p:spPr>
          <a:xfrm>
            <a:off x="1074979" y="4192212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Desventaja</a:t>
            </a:r>
          </a:p>
          <a:p>
            <a:pPr marL="285750" indent="-285750">
              <a:buFontTx/>
              <a:buChar char="-"/>
            </a:pPr>
            <a:r>
              <a:rPr lang="es-PE" dirty="0"/>
              <a:t>Doble de trabajo</a:t>
            </a:r>
          </a:p>
          <a:p>
            <a:pPr marL="285750" indent="-285750">
              <a:buFontTx/>
              <a:buChar char="-"/>
            </a:pPr>
            <a:r>
              <a:rPr lang="es-PE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65344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1BDC78-F051-42E9-B063-8C7A79FB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9" y="1434108"/>
            <a:ext cx="9393669" cy="47523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F31998-4C23-4CFA-9BA2-7C3856CE1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407" y="1396680"/>
            <a:ext cx="965855" cy="40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1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C83EFF-803A-4150-8859-9EB85F3DF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25" t="80879" r="71061" b="-334"/>
          <a:stretch/>
        </p:blipFill>
        <p:spPr>
          <a:xfrm>
            <a:off x="1299483" y="2639505"/>
            <a:ext cx="4422574" cy="19042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918DCC-2704-4B6E-8FEE-7C60BBD3BC0F}"/>
              </a:ext>
            </a:extLst>
          </p:cNvPr>
          <p:cNvSpPr txBox="1"/>
          <p:nvPr/>
        </p:nvSpPr>
        <p:spPr>
          <a:xfrm>
            <a:off x="6413406" y="1488389"/>
            <a:ext cx="44791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/>
              <a:t>Script</a:t>
            </a:r>
          </a:p>
          <a:p>
            <a:r>
              <a:rPr lang="es-PE" sz="3200" dirty="0"/>
              <a:t>- Establecer </a:t>
            </a:r>
            <a:r>
              <a:rPr lang="es-PE" sz="3200" dirty="0" err="1"/>
              <a:t>threshold</a:t>
            </a:r>
            <a:endParaRPr lang="es-PE" sz="3200" dirty="0"/>
          </a:p>
          <a:p>
            <a:r>
              <a:rPr lang="es-PE" sz="3200" dirty="0"/>
              <a:t>- Detectar </a:t>
            </a:r>
            <a:r>
              <a:rPr lang="es-PE" sz="3200" dirty="0" err="1"/>
              <a:t>strings</a:t>
            </a:r>
            <a:endParaRPr lang="es-PE" sz="3200" dirty="0"/>
          </a:p>
          <a:p>
            <a:pPr lvl="3"/>
            <a:r>
              <a:rPr lang="es-PE" sz="3200" dirty="0"/>
              <a:t>- Si empiezan con</a:t>
            </a:r>
          </a:p>
          <a:p>
            <a:pPr lvl="3"/>
            <a:r>
              <a:rPr lang="es-PE" sz="3200" dirty="0"/>
              <a:t>   “v” o “p”</a:t>
            </a:r>
          </a:p>
          <a:p>
            <a:pPr lvl="3"/>
            <a:r>
              <a:rPr lang="es-PE" sz="3200" dirty="0"/>
              <a:t>	Si le siguen 6 </a:t>
            </a:r>
            <a:r>
              <a:rPr lang="es-PE" sz="3200" dirty="0" err="1"/>
              <a:t>num</a:t>
            </a:r>
            <a:endParaRPr lang="es-PE" sz="3200" dirty="0"/>
          </a:p>
          <a:p>
            <a:pPr lvl="3"/>
            <a:r>
              <a:rPr lang="es-PE" sz="3200" dirty="0"/>
              <a:t>		Registrar</a:t>
            </a:r>
          </a:p>
          <a:p>
            <a:pPr lvl="3"/>
            <a:r>
              <a:rPr lang="es-PE" sz="3200" dirty="0"/>
              <a:t>- Pasar a tabla (BD)  </a:t>
            </a:r>
          </a:p>
          <a:p>
            <a:pPr lvl="3"/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295046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Avance Reto 2</a:t>
            </a:r>
            <a:endParaRPr dirty="0"/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Dari Acuña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26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1E8CA365-274D-4AF8-A47D-93EDDA6D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76" y="2356106"/>
            <a:ext cx="4266648" cy="3347112"/>
          </a:xfrm>
          <a:prstGeom prst="rect">
            <a:avLst/>
          </a:prstGeom>
        </p:spPr>
      </p:pic>
      <p:pic>
        <p:nvPicPr>
          <p:cNvPr id="7" name="Imagen 6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2354D932-C377-4113-95CF-21B91B8D0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77" y="2356106"/>
            <a:ext cx="4266648" cy="33471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7620535-47A0-4FFB-8AEF-6293BA0AAFB5}"/>
              </a:ext>
            </a:extLst>
          </p:cNvPr>
          <p:cNvSpPr txBox="1"/>
          <p:nvPr/>
        </p:nvSpPr>
        <p:spPr>
          <a:xfrm>
            <a:off x="7558413" y="187281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0.9 &lt; </a:t>
            </a:r>
            <a:r>
              <a:rPr lang="es-PE" dirty="0" err="1"/>
              <a:t>Left-right</a:t>
            </a:r>
            <a:r>
              <a:rPr lang="es-PE" dirty="0"/>
              <a:t> </a:t>
            </a:r>
            <a:r>
              <a:rPr lang="es-PE" dirty="0" err="1"/>
              <a:t>area</a:t>
            </a:r>
            <a:r>
              <a:rPr lang="es-PE" dirty="0"/>
              <a:t> ratio &lt; 1.1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DA4533-7DE0-43C9-BA73-BF5C94FB33A3}"/>
              </a:ext>
            </a:extLst>
          </p:cNvPr>
          <p:cNvSpPr txBox="1"/>
          <p:nvPr/>
        </p:nvSpPr>
        <p:spPr>
          <a:xfrm>
            <a:off x="1973885" y="1872816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err="1"/>
              <a:t>Centroid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area</a:t>
            </a:r>
            <a:r>
              <a:rPr lang="es-PE" dirty="0"/>
              <a:t> </a:t>
            </a:r>
            <a:r>
              <a:rPr lang="es-PE" dirty="0" err="1"/>
              <a:t>within</a:t>
            </a:r>
            <a:r>
              <a:rPr lang="es-PE" dirty="0"/>
              <a:t> </a:t>
            </a:r>
            <a:r>
              <a:rPr lang="es-PE" dirty="0" err="1"/>
              <a:t>contour</a:t>
            </a:r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C8E917-F39B-4ECF-A658-C44E4489D42B}"/>
              </a:ext>
            </a:extLst>
          </p:cNvPr>
          <p:cNvSpPr txBox="1"/>
          <p:nvPr/>
        </p:nvSpPr>
        <p:spPr>
          <a:xfrm>
            <a:off x="5883442" y="188224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VS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C62EBC9-15D6-4333-8F5C-F6A84B6E438A}"/>
                  </a:ext>
                </a:extLst>
              </p14:cNvPr>
              <p14:cNvContentPartPr/>
              <p14:nvPr/>
            </p14:nvContentPartPr>
            <p14:xfrm>
              <a:off x="977760" y="1333440"/>
              <a:ext cx="10604880" cy="459144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C62EBC9-15D6-4333-8F5C-F6A84B6E43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1324080"/>
                <a:ext cx="106236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85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Pantalla de computadora con fondo negro&#10;&#10;Descripción generada automáticamente con confianza media">
            <a:extLst>
              <a:ext uri="{FF2B5EF4-FFF2-40B4-BE49-F238E27FC236}">
                <a16:creationId xmlns:a16="http://schemas.microsoft.com/office/drawing/2014/main" id="{7930C791-253B-4001-8B43-0427307F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812" y="723194"/>
            <a:ext cx="7893822" cy="61348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9BD1AB3-F902-436B-B2EB-64B7DCEE0E41}"/>
                  </a:ext>
                </a:extLst>
              </p14:cNvPr>
              <p14:cNvContentPartPr/>
              <p14:nvPr/>
            </p14:nvContentPartPr>
            <p14:xfrm>
              <a:off x="4718160" y="1530360"/>
              <a:ext cx="5969160" cy="34675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9BD1AB3-F902-436B-B2EB-64B7DCEE0E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8800" y="1521000"/>
                <a:ext cx="598788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51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1E8CA365-274D-4AF8-A47D-93EDDA6D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967" y="734694"/>
            <a:ext cx="7805532" cy="6123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229E287-F894-46E8-AC27-0FB2BCBABC4D}"/>
                  </a:ext>
                </a:extLst>
              </p14:cNvPr>
              <p14:cNvContentPartPr/>
              <p14:nvPr/>
            </p14:nvContentPartPr>
            <p14:xfrm>
              <a:off x="6165720" y="3670200"/>
              <a:ext cx="38520" cy="511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229E287-F894-46E8-AC27-0FB2BCBABC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6360" y="3660840"/>
                <a:ext cx="5724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69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antalla negra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FC18ECB-6F46-4A1C-A3AB-CF0B269D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24" y="733436"/>
            <a:ext cx="7846329" cy="61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F38E59-0114-4D29-942E-06198930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8" y="4363988"/>
            <a:ext cx="6485182" cy="16917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CAF1A9-7411-4DAD-BD66-A525E5F88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011" y="1299327"/>
            <a:ext cx="7399661" cy="27510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A521F3-60C9-4FA7-8173-DA8BEE1B2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447" y="4363988"/>
            <a:ext cx="4237087" cy="16079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4E1293F-0D05-42F3-8A41-50C8FF76CAC7}"/>
                  </a:ext>
                </a:extLst>
              </p14:cNvPr>
              <p14:cNvContentPartPr/>
              <p14:nvPr/>
            </p14:nvContentPartPr>
            <p14:xfrm>
              <a:off x="3587760" y="1917720"/>
              <a:ext cx="7855200" cy="299124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4E1293F-0D05-42F3-8A41-50C8FF76CA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8400" y="1908360"/>
                <a:ext cx="7873920" cy="30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8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antalla de computadora con fondo negro&#10;&#10;Descripción generada automáticamente con confianza media">
            <a:extLst>
              <a:ext uri="{FF2B5EF4-FFF2-40B4-BE49-F238E27FC236}">
                <a16:creationId xmlns:a16="http://schemas.microsoft.com/office/drawing/2014/main" id="{4D954577-2557-4FB8-8A8A-0034DEB13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63" y="738250"/>
            <a:ext cx="7854190" cy="61197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A27FF2-3685-45FF-A448-1C9C88F19B50}"/>
                  </a:ext>
                </a:extLst>
              </p14:cNvPr>
              <p14:cNvContentPartPr/>
              <p14:nvPr/>
            </p14:nvContentPartPr>
            <p14:xfrm>
              <a:off x="5657760" y="2203560"/>
              <a:ext cx="1607040" cy="18291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A27FF2-3685-45FF-A448-1C9C88F19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8400" y="2194200"/>
                <a:ext cx="1625760" cy="18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19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exto, Pizarra&#10;&#10;Descripción generada automáticamente">
            <a:extLst>
              <a:ext uri="{FF2B5EF4-FFF2-40B4-BE49-F238E27FC236}">
                <a16:creationId xmlns:a16="http://schemas.microsoft.com/office/drawing/2014/main" id="{AE81D10C-8C59-4604-8AFB-C2CB8AEB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5" y="1681532"/>
            <a:ext cx="6000750" cy="1781175"/>
          </a:xfrm>
          <a:prstGeom prst="rect">
            <a:avLst/>
          </a:prstGeom>
        </p:spPr>
      </p:pic>
      <p:pic>
        <p:nvPicPr>
          <p:cNvPr id="7" name="Imagen 6" descr="Imagen que contiene luz, estrella&#10;&#10;Descripción generada automáticamente">
            <a:extLst>
              <a:ext uri="{FF2B5EF4-FFF2-40B4-BE49-F238E27FC236}">
                <a16:creationId xmlns:a16="http://schemas.microsoft.com/office/drawing/2014/main" id="{FF4D33E7-63DA-4793-83A7-CF436F1F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21626"/>
            <a:ext cx="914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25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F38E59-0114-4D29-942E-06198930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09" y="1140021"/>
            <a:ext cx="6485182" cy="1691787"/>
          </a:xfrm>
          <a:prstGeom prst="rect">
            <a:avLst/>
          </a:prstGeom>
        </p:spPr>
      </p:pic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441B1EAA-E81E-4AB7-AF8D-FF6CBC4F20DE}"/>
              </a:ext>
            </a:extLst>
          </p:cNvPr>
          <p:cNvSpPr/>
          <p:nvPr/>
        </p:nvSpPr>
        <p:spPr>
          <a:xfrm>
            <a:off x="5563385" y="3232920"/>
            <a:ext cx="1065229" cy="114064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FDE5BA7-569D-4BD2-8A50-BC5163A5A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205" y="4682866"/>
            <a:ext cx="6001588" cy="17814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B335EB-EC16-45C3-874C-424579A8F76E}"/>
              </a:ext>
            </a:extLst>
          </p:cNvPr>
          <p:cNvSpPr txBox="1"/>
          <p:nvPr/>
        </p:nvSpPr>
        <p:spPr>
          <a:xfrm>
            <a:off x="6628614" y="330881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800" dirty="0"/>
              <a:t>Preprocesamiento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30BB6E-25C2-40E7-B49D-092CDCEA108C}"/>
              </a:ext>
            </a:extLst>
          </p:cNvPr>
          <p:cNvSpPr txBox="1"/>
          <p:nvPr/>
        </p:nvSpPr>
        <p:spPr>
          <a:xfrm>
            <a:off x="1803748" y="5311968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Reto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B0DFEF1-0512-4B14-9DF4-A6A05FF1B575}"/>
                  </a:ext>
                </a:extLst>
              </p14:cNvPr>
              <p14:cNvContentPartPr/>
              <p14:nvPr/>
            </p14:nvContentPartPr>
            <p14:xfrm>
              <a:off x="7448400" y="3708360"/>
              <a:ext cx="216360" cy="8280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B0DFEF1-0512-4B14-9DF4-A6A05FF1B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9040" y="3699000"/>
                <a:ext cx="23508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96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interior, tabla, gato, cerca&#10;&#10;Descripción generada automáticamente">
            <a:extLst>
              <a:ext uri="{FF2B5EF4-FFF2-40B4-BE49-F238E27FC236}">
                <a16:creationId xmlns:a16="http://schemas.microsoft.com/office/drawing/2014/main" id="{76EF1BAB-F48D-420E-85E7-4F4B9D0D6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1739967"/>
            <a:ext cx="6431290" cy="4124212"/>
          </a:xfrm>
          <a:prstGeom prst="rect">
            <a:avLst/>
          </a:prstGeom>
        </p:spPr>
      </p:pic>
      <p:pic>
        <p:nvPicPr>
          <p:cNvPr id="7" name="Imagen 6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D9300A83-F3D1-46F3-8309-4D92C63A6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73" y="4296599"/>
            <a:ext cx="5054977" cy="1642868"/>
          </a:xfrm>
          <a:prstGeom prst="rect">
            <a:avLst/>
          </a:prstGeom>
        </p:spPr>
      </p:pic>
      <p:pic>
        <p:nvPicPr>
          <p:cNvPr id="9" name="Imagen 8" descr="Imagen que contiene etapa, luz, cielo, reloj&#10;&#10;Descripción generada automáticamente">
            <a:extLst>
              <a:ext uri="{FF2B5EF4-FFF2-40B4-BE49-F238E27FC236}">
                <a16:creationId xmlns:a16="http://schemas.microsoft.com/office/drawing/2014/main" id="{9EB8CC6E-740E-42CF-857A-A8176F5BB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087" y="1507948"/>
            <a:ext cx="4531150" cy="14726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D87C37-9181-40FE-ADA9-0DC0119FC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778" y="3341379"/>
            <a:ext cx="4176122" cy="594412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265B876-454D-4A1E-A12B-3C524B970778}"/>
              </a:ext>
            </a:extLst>
          </p:cNvPr>
          <p:cNvCxnSpPr>
            <a:cxnSpLocks/>
          </p:cNvCxnSpPr>
          <p:nvPr/>
        </p:nvCxnSpPr>
        <p:spPr>
          <a:xfrm>
            <a:off x="7343480" y="3165502"/>
            <a:ext cx="0" cy="9917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6250B2E-59AC-4226-83AC-2BC73FF31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387" y="788782"/>
            <a:ext cx="5075225" cy="3007817"/>
          </a:xfrm>
          <a:prstGeom prst="rect">
            <a:avLst/>
          </a:prstGeom>
        </p:spPr>
      </p:pic>
      <p:pic>
        <p:nvPicPr>
          <p:cNvPr id="5" name="Imagen 4" descr="Pantalla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341450AC-9835-4A22-AC10-0A539CD7B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2" y="3846472"/>
            <a:ext cx="9753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8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tabla, computadora, medidor, estacionamiento&#10;&#10;Descripción generada automáticamente">
            <a:extLst>
              <a:ext uri="{FF2B5EF4-FFF2-40B4-BE49-F238E27FC236}">
                <a16:creationId xmlns:a16="http://schemas.microsoft.com/office/drawing/2014/main" id="{0435BB7B-893C-4C16-8BB2-3BE03E8B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58" y="1260411"/>
            <a:ext cx="3084064" cy="5203879"/>
          </a:xfrm>
          <a:prstGeom prst="rect">
            <a:avLst/>
          </a:prstGeom>
        </p:spPr>
      </p:pic>
      <p:pic>
        <p:nvPicPr>
          <p:cNvPr id="7" name="Imagen 6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F85789E-C885-4484-9E04-B7BC80EB4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381" y="1423950"/>
            <a:ext cx="5791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9D477B9-C48D-4619-9D0E-52EC4644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81" y="1502834"/>
            <a:ext cx="2591025" cy="4541914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F09FC075-CF1B-4165-8652-1244D70FA3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3" t="10678" r="44753" b="58206"/>
          <a:stretch/>
        </p:blipFill>
        <p:spPr>
          <a:xfrm>
            <a:off x="8542531" y="3336773"/>
            <a:ext cx="2865748" cy="55014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CC6D7C6-97B9-4B09-8C60-5E8989DD98B4}"/>
              </a:ext>
            </a:extLst>
          </p:cNvPr>
          <p:cNvSpPr/>
          <p:nvPr/>
        </p:nvSpPr>
        <p:spPr>
          <a:xfrm>
            <a:off x="4296546" y="3336773"/>
            <a:ext cx="3987538" cy="5501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B28EEB-86AE-48AC-9053-04438714326C}"/>
              </a:ext>
            </a:extLst>
          </p:cNvPr>
          <p:cNvSpPr txBox="1"/>
          <p:nvPr/>
        </p:nvSpPr>
        <p:spPr>
          <a:xfrm>
            <a:off x="5716296" y="300104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script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8F0517-E9B9-47B0-B16E-48AA0663521C}"/>
              </a:ext>
            </a:extLst>
          </p:cNvPr>
          <p:cNvSpPr txBox="1"/>
          <p:nvPr/>
        </p:nvSpPr>
        <p:spPr>
          <a:xfrm>
            <a:off x="9211414" y="4015818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 del modelo</a:t>
            </a:r>
          </a:p>
          <a:p>
            <a:r>
              <a:rPr lang="es-PE" dirty="0"/>
              <a:t>Text </a:t>
            </a:r>
            <a:r>
              <a:rPr lang="es-PE" dirty="0" err="1"/>
              <a:t>Recognition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753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A9AFA3B-F4A1-4A32-BC0B-6D12B69DB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7" y="1252319"/>
            <a:ext cx="4160881" cy="16384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946C14-78E3-420B-BBDC-0835283E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438" y="1547030"/>
            <a:ext cx="6447079" cy="17298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F208C6-70FB-470C-9E51-BF4253941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383" y="3581081"/>
            <a:ext cx="7102455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5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BF9539-99D6-4FD0-8AC0-68DCBE6AD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0" y="1044407"/>
            <a:ext cx="6401661" cy="25212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A12784-C2D8-4932-9964-BDE7D84B1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545" y="3780918"/>
            <a:ext cx="6514783" cy="26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21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250</Words>
  <Application>Microsoft Office PowerPoint</Application>
  <PresentationFormat>Panorámica</PresentationFormat>
  <Paragraphs>87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zwn</dc:creator>
  <cp:lastModifiedBy>Dari Joshua Acuña Quiñones</cp:lastModifiedBy>
  <cp:revision>18</cp:revision>
  <dcterms:created xsi:type="dcterms:W3CDTF">2021-05-16T23:49:11Z</dcterms:created>
  <dcterms:modified xsi:type="dcterms:W3CDTF">2021-06-06T22:35:30Z</dcterms:modified>
</cp:coreProperties>
</file>